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13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71"/>
    <p:restoredTop sz="94521"/>
  </p:normalViewPr>
  <p:slideViewPr>
    <p:cSldViewPr snapToGrid="0">
      <p:cViewPr varScale="1">
        <p:scale>
          <a:sx n="115" d="100"/>
          <a:sy n="115" d="100"/>
        </p:scale>
        <p:origin x="134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635277-B518-684F-AE4A-8C8A6B01E585}" type="datetimeFigureOut">
              <a:rPr lang="en-US" smtClean="0"/>
              <a:t>2/10/25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E5CC96-8968-2844-B278-D18162C11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750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484BE-C5F3-3C2C-C8B1-911BB433B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A75456-C035-1F79-1C24-E7E36DEEB2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FA249-709A-63E9-0E7E-1E872CA1C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32E2E-80FF-8361-0D11-ED9A9426C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94082-5A72-6ADC-EF9D-64D1DE817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59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AACA-822B-944D-72B6-CA692ADE0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0CD3A0-06A1-79AC-8E87-03FEA4ED0B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D2B63-9DBA-F93E-1CCD-E75248DE1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595EF-3489-5035-C94F-C46C17430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FCE40-7252-5DF4-62AD-348522CE7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54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A278D9-4E48-E6A0-B696-8DD0BE5BED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0BA6D-875A-B452-FE77-EF5CC931B6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25246-D058-254C-5B4F-C06069452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CEAD3-300A-4107-0DB5-C815AFAAF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DF8EF-31B4-273C-9694-AC562943C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49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DC21E-A298-3F7E-672C-104BC48A1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68B4-29B3-9F21-CCD9-FC4399731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1E3E66-828B-E9A6-2BBE-2AE8FDF8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4644B-22B2-C950-672B-6A2501D67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522A4-D7A5-0637-13F9-D7EF4AD34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67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6E5B7-4AEE-484D-BF39-9C84B9C9D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06A1D-8CBD-7574-4A13-A3A77129C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D2C46-EA8C-D210-FECC-5D332AF20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EF123-0FCB-696F-4942-184DEFD2F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36D05-EBD8-6113-EC8F-594F2AAE8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11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0E95D-7AD3-9AF1-32C2-31E2E2CD4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EB0FD-D294-C74B-C4FC-E055016AF7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15A7E-0280-ABD4-E8E6-F63CDF4458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0BE37-E813-EB0C-98F3-F55448666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A6392-1C2D-C949-381E-2F53A2B7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D4E1A-4ECD-EE28-EA01-B8F9EA7CD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690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DC5DB-5835-482D-ACD4-904D704F7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C135D-A038-C74D-557C-6069ADF37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465AC1-BCA7-142D-2A41-DCE19DD63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E79019-6F5A-730E-9CEB-8DEF77063D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CEAAA-6E42-72F4-FAEE-9899E7339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304C09-8953-C519-3B65-936A5DBFD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29FF17-4708-0463-2B68-0B294DDCE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87AD1C-D8C0-6333-56A6-455CBA47A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41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CA1A9-08A4-76A9-4B36-181EE2299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1D9AE3-5BA3-1FAD-FA4B-7FE7ACE5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79A5F3-F768-7EFF-192F-0441BCB56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83690C-9ADD-5F48-6C27-6F6CEE28D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53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81CC6A-CADB-E3CC-24E1-0F416253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CB26F4-4AF3-4202-15CB-BD7FECDDF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AB5749-9059-D792-34B9-019182ABB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723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8F695-51A3-5F29-4DCB-72D968340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CC6FA-FC3F-A8E9-6D82-B3FE56863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1AD7A1-F5E7-EBC4-352D-65A786929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E8DB1B-AE76-CEF7-CC52-C8316B0FB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7B0DA-8327-154E-38A7-26AEF176D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BFF9A2-C606-EBA0-3F4B-C250327A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30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4E1F0-3F9A-410B-7BD3-36D53E410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05A80F-DDFE-76CF-6F23-9612C15970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9CA7A8-1785-104C-D523-6B561251D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D43F6-0862-5CB8-EAAC-0C061566E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D1D42-F2A2-5AD3-D039-FB3B0895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CA8B5C-11A1-3148-1E10-0798068B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6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EDE534-F401-9A16-457F-A6AE71CD7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21968-BF18-BDEF-F302-A12E4A26E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DB8E1-84ED-F6DA-86D1-9960500CE7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D8A726-2117-2B4B-87E4-6E3B14210A17}" type="datetimeFigureOut">
              <a:rPr lang="en-US" smtClean="0"/>
              <a:t>2/10/25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A7095-208E-7AD6-CEE0-077DA27AF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7A30C-2FA1-FFC8-E918-C0BDF0181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22AE15-EEDF-4348-AA80-BD0EA7D10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450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B2B030-4738-4359-9E46-144B7C8BF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17" y="8300"/>
            <a:ext cx="12193117" cy="68497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obot with headset and microphone&#10;&#10;AI-generated content may be incorrect.">
            <a:extLst>
              <a:ext uri="{FF2B5EF4-FFF2-40B4-BE49-F238E27FC236}">
                <a16:creationId xmlns:a16="http://schemas.microsoft.com/office/drawing/2014/main" id="{102EC373-80E6-AA57-9872-577C47D3B8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1" r="1" b="1"/>
          <a:stretch/>
        </p:blipFill>
        <p:spPr>
          <a:xfrm>
            <a:off x="20" y="10"/>
            <a:ext cx="12191980" cy="68662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8BC161-087F-D2E4-D220-C8D3C8CF9DE7}"/>
              </a:ext>
            </a:extLst>
          </p:cNvPr>
          <p:cNvSpPr txBox="1"/>
          <p:nvPr/>
        </p:nvSpPr>
        <p:spPr>
          <a:xfrm>
            <a:off x="2856411" y="4423955"/>
            <a:ext cx="40756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bg1"/>
                </a:solidFill>
                <a:latin typeface="Bobby Rough Soft Regular" pitchFamily="2" charset="0"/>
              </a:rPr>
              <a:t>Presented By</a:t>
            </a:r>
          </a:p>
          <a:p>
            <a:pPr algn="ctr"/>
            <a:endParaRPr lang="en-US" u="sng" dirty="0">
              <a:solidFill>
                <a:schemeClr val="bg1"/>
              </a:solidFill>
              <a:latin typeface="Bobby Rough Soft Regular" pitchFamily="2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Bobby Rough Soft Regular" pitchFamily="2" charset="0"/>
              </a:rPr>
              <a:t>Jibin Baby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Bobby Rough Soft Regular" pitchFamily="2" charset="0"/>
              </a:rPr>
              <a:t>Amos Jaimes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Bobby Rough Soft Regular" pitchFamily="2" charset="0"/>
              </a:rPr>
              <a:t>Rhythm Bhavsar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Bobby Rough Soft Regular" pitchFamily="2" charset="0"/>
              </a:rPr>
              <a:t>Nivethini Senthilselvan</a:t>
            </a:r>
          </a:p>
        </p:txBody>
      </p:sp>
    </p:spTree>
    <p:extLst>
      <p:ext uri="{BB962C8B-B14F-4D97-AF65-F5344CB8AC3E}">
        <p14:creationId xmlns:p14="http://schemas.microsoft.com/office/powerpoint/2010/main" val="1666238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D60805-5574-EF6B-6BE9-BF4E0F1F6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49A2AE8-6889-2247-A498-0F71CEB04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52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2AA8A-00E7-EECD-396B-9EE0FEAC8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FD275EF-416E-A98D-AE2A-84EBE8A12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785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3383D-1E62-8893-AD5A-E93B57AE5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A75F38B-6AF9-18CB-4279-559E44CFE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65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E28389-2172-A791-76CE-51411A7DD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artoon dog with a robot&#10;&#10;AI-generated content may be incorrect.">
            <a:extLst>
              <a:ext uri="{FF2B5EF4-FFF2-40B4-BE49-F238E27FC236}">
                <a16:creationId xmlns:a16="http://schemas.microsoft.com/office/drawing/2014/main" id="{95122D4A-B4B7-F945-D90F-A12C72C36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462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B6630-AAC7-551D-6943-4DC0AAADC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character holding a white sign&#10;&#10;AI-generated content may be incorrect.">
            <a:extLst>
              <a:ext uri="{FF2B5EF4-FFF2-40B4-BE49-F238E27FC236}">
                <a16:creationId xmlns:a16="http://schemas.microsoft.com/office/drawing/2014/main" id="{94B89845-53A7-C345-C830-48D2BE06F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645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EF437-40C5-6271-D64D-525D8B2A8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og looking at question mark&#10;&#10;AI-generated content may be incorrect.">
            <a:extLst>
              <a:ext uri="{FF2B5EF4-FFF2-40B4-BE49-F238E27FC236}">
                <a16:creationId xmlns:a16="http://schemas.microsoft.com/office/drawing/2014/main" id="{7B509860-314B-4B00-1216-0966CBEED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64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43B3F-189A-E1D1-A6EE-778C5F861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white rectangular sign with a message&#10;&#10;AI-generated content may be incorrect.">
            <a:extLst>
              <a:ext uri="{FF2B5EF4-FFF2-40B4-BE49-F238E27FC236}">
                <a16:creationId xmlns:a16="http://schemas.microsoft.com/office/drawing/2014/main" id="{1BDFBA50-326F-9D7B-98FE-5F5B7A4F4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225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and blue robot with text&#10;&#10;AI-generated content may be incorrect.">
            <a:extLst>
              <a:ext uri="{FF2B5EF4-FFF2-40B4-BE49-F238E27FC236}">
                <a16:creationId xmlns:a16="http://schemas.microsoft.com/office/drawing/2014/main" id="{88DB7FDB-0C89-04B8-55FC-05C9DC56A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8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robot with blue circles&#10;&#10;AI-generated content may be incorrect.">
            <a:extLst>
              <a:ext uri="{FF2B5EF4-FFF2-40B4-BE49-F238E27FC236}">
                <a16:creationId xmlns:a16="http://schemas.microsoft.com/office/drawing/2014/main" id="{603BD904-79CE-34E2-3A6D-E0B1C74EE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82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obot holding a sign&#10;&#10;AI-generated content may be incorrect.">
            <a:extLst>
              <a:ext uri="{FF2B5EF4-FFF2-40B4-BE49-F238E27FC236}">
                <a16:creationId xmlns:a16="http://schemas.microsoft.com/office/drawing/2014/main" id="{A30CF6DB-8381-848B-25DD-3AC82A6A7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23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obot holding a pencil and notepad&#10;&#10;AI-generated content may be incorrect.">
            <a:extLst>
              <a:ext uri="{FF2B5EF4-FFF2-40B4-BE49-F238E27FC236}">
                <a16:creationId xmlns:a16="http://schemas.microsoft.com/office/drawing/2014/main" id="{94A4DB20-418F-1CDE-9149-92CC12228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169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hart of a game&#10;&#10;AI-generated content may be incorrect.">
            <a:extLst>
              <a:ext uri="{FF2B5EF4-FFF2-40B4-BE49-F238E27FC236}">
                <a16:creationId xmlns:a16="http://schemas.microsoft.com/office/drawing/2014/main" id="{7AA2A3F3-0F71-FBA4-5FB3-63F896150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249DC74-3447-35E5-B505-4A6DD9DA0792}"/>
              </a:ext>
            </a:extLst>
          </p:cNvPr>
          <p:cNvSpPr/>
          <p:nvPr/>
        </p:nvSpPr>
        <p:spPr>
          <a:xfrm>
            <a:off x="4470400" y="3262489"/>
            <a:ext cx="5520267" cy="32737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C68832B7-E27C-9690-1E4B-7352F3CB09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542" t="43379" r="7903" b="44227"/>
          <a:stretch/>
        </p:blipFill>
        <p:spPr>
          <a:xfrm>
            <a:off x="3239912" y="2974623"/>
            <a:ext cx="7992534" cy="84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209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data processing&#10;&#10;AI-generated content may be incorrect.">
            <a:extLst>
              <a:ext uri="{FF2B5EF4-FFF2-40B4-BE49-F238E27FC236}">
                <a16:creationId xmlns:a16="http://schemas.microsoft.com/office/drawing/2014/main" id="{EAF6D968-9151-DFF5-0264-B9C2D8895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7278E9-2559-6618-3297-5FCD678088FF}"/>
              </a:ext>
            </a:extLst>
          </p:cNvPr>
          <p:cNvSpPr/>
          <p:nvPr/>
        </p:nvSpPr>
        <p:spPr>
          <a:xfrm>
            <a:off x="4449336" y="1616927"/>
            <a:ext cx="2241396" cy="23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Local Nomic-embed-text model</a:t>
            </a:r>
          </a:p>
        </p:txBody>
      </p:sp>
    </p:spTree>
    <p:extLst>
      <p:ext uri="{BB962C8B-B14F-4D97-AF65-F5344CB8AC3E}">
        <p14:creationId xmlns:p14="http://schemas.microsoft.com/office/powerpoint/2010/main" val="1990290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6177E-DD34-3D8E-E758-3A13CD5FD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data flow&#10;&#10;AI-generated content may be incorrect.">
            <a:extLst>
              <a:ext uri="{FF2B5EF4-FFF2-40B4-BE49-F238E27FC236}">
                <a16:creationId xmlns:a16="http://schemas.microsoft.com/office/drawing/2014/main" id="{17DC8B11-85D6-87D8-7EAD-A6A521BEE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88C0CE3-9090-09BB-B6C5-F5237CD1BDAD}"/>
              </a:ext>
            </a:extLst>
          </p:cNvPr>
          <p:cNvSpPr/>
          <p:nvPr/>
        </p:nvSpPr>
        <p:spPr>
          <a:xfrm>
            <a:off x="3780261" y="1639230"/>
            <a:ext cx="2520177" cy="2676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Local </a:t>
            </a:r>
            <a:r>
              <a:rPr lang="en-US" sz="1100" dirty="0">
                <a:solidFill>
                  <a:srgbClr val="2D1313"/>
                </a:solidFill>
                <a:latin typeface="Aptos" panose="020B0004020202020204" pitchFamily="34" charset="0"/>
              </a:rPr>
              <a:t>Nomic-embed-text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1124330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B07B56-D6A2-99E6-BDDB-0A1DD8CB0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and white toy dog next to a black and white screen&#10;&#10;AI-generated content may be incorrect.">
            <a:extLst>
              <a:ext uri="{FF2B5EF4-FFF2-40B4-BE49-F238E27FC236}">
                <a16:creationId xmlns:a16="http://schemas.microsoft.com/office/drawing/2014/main" id="{AC075530-75C0-6F3A-999C-B803FCDC7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89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1242</TotalTime>
  <Words>16</Words>
  <Application>Microsoft Macintosh PowerPoint</Application>
  <PresentationFormat>Widescreen</PresentationFormat>
  <Paragraphs>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Bobby Rough Soft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Jibin Baby</dc:creator>
  <cp:lastModifiedBy>Jibin Baby</cp:lastModifiedBy>
  <cp:revision>7</cp:revision>
  <dcterms:created xsi:type="dcterms:W3CDTF">2025-02-08T02:37:13Z</dcterms:created>
  <dcterms:modified xsi:type="dcterms:W3CDTF">2025-02-10T19:52:38Z</dcterms:modified>
</cp:coreProperties>
</file>

<file path=docProps/thumbnail.jpeg>
</file>